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950075" cy="9236075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80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9568E9-B01F-4A9F-8EC4-B3A128BB0E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6FA3C8-30EF-4C7C-937D-F6377172AC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81A9F7-93B7-40B0-9721-F2B82A472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79F376-E37B-45EF-BC89-7FA00D91B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1460C5-A292-4BAD-A1EB-4CC04B9E1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8697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73E31B-FEC8-4931-B5D1-7E2ADC524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EA50930-CEFE-45E2-ABC3-692209A41F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A37163-3409-42CC-812A-5B932C796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0CE3C4-6459-42E3-A457-0EAFEE131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60FFD0-07A4-4ED8-BD02-D71DB6C8E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4142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A72A637-5570-441D-88F7-A4DDAB7E0F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823F62C-7911-45F3-927C-BFAEEDCA92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BC920E-32FF-408F-8908-BEC58A49A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D2E1A1-DBB1-49CE-B79D-B844F50D2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B87DBD-54F5-404D-B74F-49CF0910B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99952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D09A41-8D39-4920-8575-B2F763D07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A8474EC-E434-4FA3-B0EE-4B348C2DA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CFD88A-FA3C-441E-BE44-8BD26750D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460712-499A-4E5D-95D2-A5BC9750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E335B4-562B-4BB5-94C0-DCBBB125F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45906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C54D68-2381-4C23-9C52-136E5205E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C998CD4-5994-4F64-9298-512F12F92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153853-4B1A-4C7E-A022-90DAB83BF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6799C3-7CC9-45C7-916E-E9935E34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539797A-59B4-4CF0-B0D4-52D7C26B5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84218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39562E-BA47-46CC-AE9C-FCA25EA38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A0D79F-4C1E-452A-98E4-7F34A5D2C1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F097B3C-5DD1-4942-9DB3-072A215D9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02F054-D729-4DC4-94BA-7CB97C6E6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5B13FC8-CCEA-4420-BCE1-723EFB4D2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AB6F111-2E67-4383-B75E-BCA2D11A1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735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82BD24-0341-4334-92F4-3376850B1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9D22834-AD77-4523-9070-F31D5BFAF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BC5A436-ECAC-458E-8B86-07CEA6D1FB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84973CF-7893-44BC-884D-1AE2AC594F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CD97E18-A0D3-42DE-9411-141BCE63C2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CFF0C14-4857-4D6A-9F32-75692F77E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17E6DB-8615-480C-82D7-66422D557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D35E008-5209-45D0-87FF-88271A603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85859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96DC87-0985-4A49-B976-7AF39CD81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DC60F07-0874-449E-AC7D-05DB15D4D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FE442AE-9F81-4517-AB26-CFA6F978C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59DAEA6-EFA1-4361-8003-2D4A23E31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4345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EB70176-4E89-4051-8BFB-44B10ABB2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AD6F290-4F0C-40B1-91BE-E1928A21E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F1B37D7-C839-4DDC-8A8A-B9BF6D68E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8023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6E39B0-406A-42CB-9227-7F3C0D0BC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6411F5-95CA-46AB-91C1-5274ED828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B7D3173-65B7-4C1E-BD8E-211ACE114B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C047CF1-4108-454F-A04B-20EB1B23E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362303E-C585-402D-A072-BE5722DAD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2C5DAA-E88B-47D2-9683-CEF580E18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18744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2B819A-7A0D-4F07-8C74-CE27C73CB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2F95B98-E074-4986-9C1E-B34465B153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BDE51A7-549C-45DF-8ED5-F35E765CC9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C0BEE2A-FEEE-4D76-8FF0-D14EA0DF3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90A72AF-8270-4346-BC80-AD6F9DA06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570ACD3-11CB-4E2E-A329-B9621C977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5434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399FA73-98AD-4D05-8F4E-98EF2B71C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8921C22-8A7E-4D67-99C5-166F74544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4C9960-84D2-4325-95EE-1E4F113770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7ECB9-773B-41B2-9C31-E195C19F7F17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C630C6-412E-498B-9D1E-0B70B23890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B49BA3-FBB6-4918-91C9-27751A1099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06311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4E080-1B28-414B-8AA9-1BBD9B0522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D80B81E-2E3B-4FE9-A373-1B9EE3CF96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9A1CF91-79B9-4C31-B2C2-7249855E95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801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16F220-458F-4CEA-8906-7F47F8FF8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1" name="Marcador de contenido 10">
            <a:extLst>
              <a:ext uri="{FF2B5EF4-FFF2-40B4-BE49-F238E27FC236}">
                <a16:creationId xmlns:a16="http://schemas.microsoft.com/office/drawing/2014/main" id="{35010531-E075-4A5F-A20B-31D8B71D0F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01206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7509B2-42B5-453A-BE2B-5D085E20B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ED4F14DB-9B60-4FBB-A527-42EAD33560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1347125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Panorámica</PresentationFormat>
  <Paragraphs>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Araceli Reyes Goméz</dc:creator>
  <cp:lastModifiedBy>Araceli Reyes Goméz</cp:lastModifiedBy>
  <cp:revision>4</cp:revision>
  <cp:lastPrinted>2026-02-06T21:59:24Z</cp:lastPrinted>
  <dcterms:created xsi:type="dcterms:W3CDTF">2026-02-06T21:58:33Z</dcterms:created>
  <dcterms:modified xsi:type="dcterms:W3CDTF">2026-02-10T17:28:50Z</dcterms:modified>
</cp:coreProperties>
</file>